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3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4" r:id="rId28"/>
    <p:sldId id="285" r:id="rId29"/>
    <p:sldId id="286" r:id="rId30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3" autoAdjust="0"/>
    <p:restoredTop sz="94660"/>
  </p:normalViewPr>
  <p:slideViewPr>
    <p:cSldViewPr snapToGrid="0">
      <p:cViewPr varScale="1">
        <p:scale>
          <a:sx n="45" d="100"/>
          <a:sy n="45" d="100"/>
        </p:scale>
        <p:origin x="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080B133-6D22-416B-95A2-31F65BC4200A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64798DC-3D79-4BB5-A579-F8E278AE2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3289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7967" y="2771809"/>
            <a:ext cx="7766936" cy="1646302"/>
          </a:xfrm>
        </p:spPr>
        <p:txBody>
          <a:bodyPr/>
          <a:lstStyle/>
          <a:p>
            <a:pPr algn="ctr"/>
            <a:r>
              <a:rPr lang="en-US" sz="11500" dirty="0" smtClean="0"/>
              <a:t>Cell Bingo</a:t>
            </a:r>
            <a:endParaRPr lang="en-US" sz="115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2275" y="4418111"/>
            <a:ext cx="2428167" cy="20919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635" y="0"/>
            <a:ext cx="3478729" cy="2681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5163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812801"/>
            <a:ext cx="8596668" cy="5228562"/>
          </a:xfrm>
        </p:spPr>
        <p:txBody>
          <a:bodyPr>
            <a:normAutofit/>
          </a:bodyPr>
          <a:lstStyle/>
          <a:p>
            <a:pPr>
              <a:spcAft>
                <a:spcPts val="2400"/>
              </a:spcAft>
            </a:pPr>
            <a:r>
              <a:rPr lang="en-US" sz="8800" dirty="0" smtClean="0"/>
              <a:t>Known as the powerhouse of the cell</a:t>
            </a:r>
          </a:p>
          <a:p>
            <a:pPr>
              <a:spcAft>
                <a:spcPts val="2400"/>
              </a:spcAft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601705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812801"/>
            <a:ext cx="8596668" cy="5228562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2400"/>
              </a:spcAft>
            </a:pPr>
            <a:r>
              <a:rPr lang="en-US" sz="8800" dirty="0" smtClean="0"/>
              <a:t>Sorts and packages proteins and other cellular materials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0156418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812801"/>
            <a:ext cx="8596668" cy="2178049"/>
          </a:xfrm>
        </p:spPr>
        <p:txBody>
          <a:bodyPr>
            <a:normAutofit/>
          </a:bodyPr>
          <a:lstStyle/>
          <a:p>
            <a:pPr>
              <a:spcAft>
                <a:spcPts val="2400"/>
              </a:spcAft>
            </a:pPr>
            <a:r>
              <a:rPr lang="en-US" sz="6600" dirty="0" smtClean="0"/>
              <a:t>Photosynthesis occurs here</a:t>
            </a:r>
            <a:endParaRPr lang="en-US" sz="6600" dirty="0"/>
          </a:p>
        </p:txBody>
      </p:sp>
      <p:pic>
        <p:nvPicPr>
          <p:cNvPr id="4" name="Content Placeholder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3918" y="3182552"/>
            <a:ext cx="5143500" cy="2928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2699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812801"/>
            <a:ext cx="8596668" cy="5228562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2400"/>
              </a:spcAft>
            </a:pPr>
            <a:r>
              <a:rPr lang="en-US" sz="8800" dirty="0" smtClean="0"/>
              <a:t>Found inside the nucleus</a:t>
            </a:r>
          </a:p>
          <a:p>
            <a:pPr>
              <a:spcAft>
                <a:spcPts val="2400"/>
              </a:spcAft>
            </a:pPr>
            <a:r>
              <a:rPr lang="en-US" sz="8800" dirty="0" smtClean="0"/>
              <a:t>Creates ribosomes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42827787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812801"/>
            <a:ext cx="8596668" cy="5228562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2400"/>
              </a:spcAft>
            </a:pPr>
            <a:r>
              <a:rPr lang="en-US" sz="8800" dirty="0" smtClean="0"/>
              <a:t>Animal cells have multiple small ones</a:t>
            </a:r>
          </a:p>
          <a:p>
            <a:pPr>
              <a:spcAft>
                <a:spcPts val="2400"/>
              </a:spcAft>
            </a:pPr>
            <a:r>
              <a:rPr lang="en-US" sz="8800" dirty="0" smtClean="0"/>
              <a:t>Plant cells have one large one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1396479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812801"/>
            <a:ext cx="8596668" cy="5228562"/>
          </a:xfrm>
        </p:spPr>
        <p:txBody>
          <a:bodyPr>
            <a:normAutofit lnSpcReduction="10000"/>
          </a:bodyPr>
          <a:lstStyle/>
          <a:p>
            <a:pPr>
              <a:spcAft>
                <a:spcPts val="2400"/>
              </a:spcAft>
            </a:pPr>
            <a:r>
              <a:rPr lang="en-US" sz="8800" dirty="0" smtClean="0"/>
              <a:t>Breaks down and recycles waste and old cell parts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4849244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812801"/>
            <a:ext cx="8596668" cy="5228562"/>
          </a:xfrm>
        </p:spPr>
        <p:txBody>
          <a:bodyPr>
            <a:normAutofit/>
          </a:bodyPr>
          <a:lstStyle/>
          <a:p>
            <a:pPr>
              <a:spcAft>
                <a:spcPts val="2400"/>
              </a:spcAft>
            </a:pPr>
            <a:r>
              <a:rPr lang="en-US" sz="8800" dirty="0" smtClean="0"/>
              <a:t>Surrounds and protects the nucleus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7264221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812801"/>
            <a:ext cx="8596668" cy="5228562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2400"/>
              </a:spcAft>
            </a:pPr>
            <a:r>
              <a:rPr lang="en-US" sz="8800" dirty="0" smtClean="0"/>
              <a:t>Small, specialized units that work together inside a cell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7331023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812801"/>
            <a:ext cx="8596668" cy="5228562"/>
          </a:xfrm>
        </p:spPr>
        <p:txBody>
          <a:bodyPr>
            <a:normAutofit/>
          </a:bodyPr>
          <a:lstStyle/>
          <a:p>
            <a:pPr>
              <a:spcAft>
                <a:spcPts val="2400"/>
              </a:spcAft>
            </a:pPr>
            <a:r>
              <a:rPr lang="en-US" sz="8800" dirty="0" smtClean="0"/>
              <a:t>An organism made up of only one cell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6231531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812801"/>
            <a:ext cx="8596668" cy="5228562"/>
          </a:xfrm>
        </p:spPr>
        <p:txBody>
          <a:bodyPr>
            <a:normAutofit/>
          </a:bodyPr>
          <a:lstStyle/>
          <a:p>
            <a:pPr>
              <a:spcAft>
                <a:spcPts val="2400"/>
              </a:spcAft>
            </a:pPr>
            <a:r>
              <a:rPr lang="en-US" sz="8800" dirty="0" smtClean="0"/>
              <a:t>Smallest and most basic unit of life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971323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87867"/>
            <a:ext cx="8596668" cy="711200"/>
          </a:xfrm>
        </p:spPr>
        <p:txBody>
          <a:bodyPr/>
          <a:lstStyle/>
          <a:p>
            <a:r>
              <a:rPr lang="en-US" dirty="0" smtClean="0"/>
              <a:t>Create your bingo card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667" y="1185333"/>
            <a:ext cx="3098799" cy="499533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Mitochondria</a:t>
            </a:r>
          </a:p>
          <a:p>
            <a:r>
              <a:rPr lang="en-US" sz="2400" dirty="0" smtClean="0"/>
              <a:t>Chloroplast</a:t>
            </a:r>
          </a:p>
          <a:p>
            <a:r>
              <a:rPr lang="en-US" sz="2400" dirty="0" smtClean="0"/>
              <a:t>Cell Membrane</a:t>
            </a:r>
          </a:p>
          <a:p>
            <a:r>
              <a:rPr lang="en-US" sz="2400" dirty="0" smtClean="0"/>
              <a:t>Tissue</a:t>
            </a:r>
          </a:p>
          <a:p>
            <a:r>
              <a:rPr lang="en-US" sz="2400" dirty="0" smtClean="0"/>
              <a:t>Unicellular</a:t>
            </a:r>
          </a:p>
          <a:p>
            <a:r>
              <a:rPr lang="en-US" sz="2400" dirty="0" smtClean="0"/>
              <a:t>Nucleus</a:t>
            </a:r>
          </a:p>
          <a:p>
            <a:r>
              <a:rPr lang="en-US" sz="2400" dirty="0" smtClean="0"/>
              <a:t>Vacuole</a:t>
            </a:r>
          </a:p>
          <a:p>
            <a:r>
              <a:rPr lang="en-US" sz="2400" dirty="0" smtClean="0"/>
              <a:t>Organelle</a:t>
            </a:r>
          </a:p>
          <a:p>
            <a:r>
              <a:rPr lang="en-US" sz="2400" dirty="0" smtClean="0"/>
              <a:t>Endoplasmic Reticulum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14133" y="1185333"/>
            <a:ext cx="2810934" cy="49953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Golgi Apparatus</a:t>
            </a:r>
          </a:p>
          <a:p>
            <a:r>
              <a:rPr lang="en-US" sz="2400" dirty="0" smtClean="0"/>
              <a:t>Cell Wall</a:t>
            </a:r>
          </a:p>
          <a:p>
            <a:r>
              <a:rPr lang="en-US" sz="2400" dirty="0" smtClean="0"/>
              <a:t>Organ</a:t>
            </a:r>
          </a:p>
          <a:p>
            <a:r>
              <a:rPr lang="en-US" sz="2400" dirty="0" smtClean="0"/>
              <a:t>Cell</a:t>
            </a:r>
          </a:p>
          <a:p>
            <a:r>
              <a:rPr lang="en-US" sz="2400" dirty="0" smtClean="0"/>
              <a:t>Nuclear Membrane</a:t>
            </a:r>
          </a:p>
          <a:p>
            <a:r>
              <a:rPr lang="en-US" sz="2400" dirty="0" smtClean="0"/>
              <a:t>Robert Hooke</a:t>
            </a:r>
          </a:p>
          <a:p>
            <a:r>
              <a:rPr lang="en-US" sz="2400" dirty="0" smtClean="0"/>
              <a:t>Cell Theory</a:t>
            </a:r>
          </a:p>
          <a:p>
            <a:r>
              <a:rPr lang="en-US" sz="2400" dirty="0" smtClean="0"/>
              <a:t>Microscope</a:t>
            </a:r>
          </a:p>
          <a:p>
            <a:r>
              <a:rPr lang="en-US" sz="2400" dirty="0" smtClean="0"/>
              <a:t>Cytoplasm</a:t>
            </a:r>
          </a:p>
          <a:p>
            <a:pPr marL="0" indent="0">
              <a:buFont typeface="Wingdings 3" charset="2"/>
              <a:buNone/>
            </a:pP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28265" y="1185333"/>
            <a:ext cx="3098801" cy="49953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Prokaryotic</a:t>
            </a:r>
          </a:p>
          <a:p>
            <a:r>
              <a:rPr lang="en-US" sz="2400" dirty="0" smtClean="0"/>
              <a:t>Ribosome</a:t>
            </a:r>
          </a:p>
          <a:p>
            <a:r>
              <a:rPr lang="en-US" sz="2400" dirty="0" smtClean="0"/>
              <a:t>Organ System</a:t>
            </a:r>
          </a:p>
          <a:p>
            <a:r>
              <a:rPr lang="en-US" sz="2400" dirty="0" smtClean="0"/>
              <a:t>Multicellular</a:t>
            </a:r>
          </a:p>
          <a:p>
            <a:r>
              <a:rPr lang="en-US" sz="2400" dirty="0" smtClean="0"/>
              <a:t>Eukaryotic</a:t>
            </a:r>
          </a:p>
          <a:p>
            <a:r>
              <a:rPr lang="en-US" sz="2400" dirty="0" smtClean="0"/>
              <a:t>Organism</a:t>
            </a:r>
          </a:p>
          <a:p>
            <a:r>
              <a:rPr lang="en-US" sz="2400" dirty="0" smtClean="0"/>
              <a:t>Nucleolus</a:t>
            </a:r>
          </a:p>
          <a:p>
            <a:r>
              <a:rPr lang="en-US" sz="2400" dirty="0" smtClean="0"/>
              <a:t>Centriole</a:t>
            </a:r>
          </a:p>
          <a:p>
            <a:r>
              <a:rPr lang="en-US" sz="2400" dirty="0" smtClean="0"/>
              <a:t>Lysosome</a:t>
            </a:r>
          </a:p>
          <a:p>
            <a:pPr marL="0" indent="0">
              <a:buFont typeface="Wingdings 3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2876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812801"/>
            <a:ext cx="8596668" cy="5228562"/>
          </a:xfrm>
        </p:spPr>
        <p:txBody>
          <a:bodyPr>
            <a:normAutofit/>
          </a:bodyPr>
          <a:lstStyle/>
          <a:p>
            <a:pPr>
              <a:spcAft>
                <a:spcPts val="2400"/>
              </a:spcAft>
            </a:pPr>
            <a:r>
              <a:rPr lang="en-US" sz="8800" dirty="0" smtClean="0"/>
              <a:t>An organism made up of two or more cells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424829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812801"/>
            <a:ext cx="8596668" cy="5228562"/>
          </a:xfrm>
        </p:spPr>
        <p:txBody>
          <a:bodyPr>
            <a:normAutofit/>
          </a:bodyPr>
          <a:lstStyle/>
          <a:p>
            <a:pPr>
              <a:spcAft>
                <a:spcPts val="2400"/>
              </a:spcAft>
            </a:pPr>
            <a:r>
              <a:rPr lang="en-US" sz="6600" dirty="0" smtClean="0"/>
              <a:t>Two or more cells working together to perform a specific job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7919345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812801"/>
            <a:ext cx="8596668" cy="5228562"/>
          </a:xfrm>
        </p:spPr>
        <p:txBody>
          <a:bodyPr>
            <a:normAutofit lnSpcReduction="10000"/>
          </a:bodyPr>
          <a:lstStyle/>
          <a:p>
            <a:pPr>
              <a:spcAft>
                <a:spcPts val="2400"/>
              </a:spcAft>
            </a:pPr>
            <a:r>
              <a:rPr lang="en-US" sz="8000" dirty="0" smtClean="0"/>
              <a:t>Type of cell without a nucleus</a:t>
            </a:r>
          </a:p>
          <a:p>
            <a:pPr>
              <a:spcAft>
                <a:spcPts val="2400"/>
              </a:spcAft>
            </a:pPr>
            <a:r>
              <a:rPr lang="en-US" sz="8000" dirty="0" smtClean="0"/>
              <a:t>Ex: bacteria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5369618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812801"/>
            <a:ext cx="8596668" cy="5228562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2400"/>
              </a:spcAft>
            </a:pPr>
            <a:r>
              <a:rPr lang="en-US" sz="8000" dirty="0" smtClean="0"/>
              <a:t>Two or more tissues working together to perform a specific function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8740851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812801"/>
            <a:ext cx="8596668" cy="5228562"/>
          </a:xfrm>
        </p:spPr>
        <p:txBody>
          <a:bodyPr>
            <a:normAutofit lnSpcReduction="10000"/>
          </a:bodyPr>
          <a:lstStyle/>
          <a:p>
            <a:pPr>
              <a:spcAft>
                <a:spcPts val="2400"/>
              </a:spcAft>
            </a:pPr>
            <a:r>
              <a:rPr lang="en-US" sz="8000" dirty="0" smtClean="0"/>
              <a:t>Type of cell with a nucleus</a:t>
            </a:r>
          </a:p>
          <a:p>
            <a:pPr>
              <a:spcAft>
                <a:spcPts val="2400"/>
              </a:spcAft>
            </a:pPr>
            <a:r>
              <a:rPr lang="en-US" sz="8000" dirty="0" smtClean="0"/>
              <a:t>Ex: plant and animal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41803836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812801"/>
            <a:ext cx="8596668" cy="5228562"/>
          </a:xfrm>
        </p:spPr>
        <p:txBody>
          <a:bodyPr>
            <a:normAutofit lnSpcReduction="10000"/>
          </a:bodyPr>
          <a:lstStyle/>
          <a:p>
            <a:pPr>
              <a:spcAft>
                <a:spcPts val="2400"/>
              </a:spcAft>
            </a:pPr>
            <a:r>
              <a:rPr lang="en-US" sz="8000" dirty="0" smtClean="0"/>
              <a:t>Any living thing</a:t>
            </a:r>
          </a:p>
          <a:p>
            <a:pPr>
              <a:spcAft>
                <a:spcPts val="2400"/>
              </a:spcAft>
            </a:pPr>
            <a:r>
              <a:rPr lang="en-US" sz="8000" dirty="0" smtClean="0"/>
              <a:t>Carries out all basic functions of life</a:t>
            </a:r>
          </a:p>
        </p:txBody>
      </p:sp>
    </p:spTree>
    <p:extLst>
      <p:ext uri="{BB962C8B-B14F-4D97-AF65-F5344CB8AC3E}">
        <p14:creationId xmlns:p14="http://schemas.microsoft.com/office/powerpoint/2010/main" val="33411451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812801"/>
            <a:ext cx="8596668" cy="5228562"/>
          </a:xfrm>
        </p:spPr>
        <p:txBody>
          <a:bodyPr>
            <a:normAutofit fontScale="92500"/>
          </a:bodyPr>
          <a:lstStyle/>
          <a:p>
            <a:pPr>
              <a:spcAft>
                <a:spcPts val="2400"/>
              </a:spcAft>
            </a:pPr>
            <a:r>
              <a:rPr lang="en-US" sz="8000" dirty="0" smtClean="0"/>
              <a:t>Organizes the movement of chromosomes during cell division</a:t>
            </a:r>
          </a:p>
        </p:txBody>
      </p:sp>
    </p:spTree>
    <p:extLst>
      <p:ext uri="{BB962C8B-B14F-4D97-AF65-F5344CB8AC3E}">
        <p14:creationId xmlns:p14="http://schemas.microsoft.com/office/powerpoint/2010/main" val="23763190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812801"/>
            <a:ext cx="8596668" cy="5228562"/>
          </a:xfrm>
        </p:spPr>
        <p:txBody>
          <a:bodyPr>
            <a:normAutofit/>
          </a:bodyPr>
          <a:lstStyle/>
          <a:p>
            <a:pPr>
              <a:spcAft>
                <a:spcPts val="2400"/>
              </a:spcAft>
            </a:pPr>
            <a:r>
              <a:rPr lang="en-US" sz="8000" dirty="0" smtClean="0"/>
              <a:t>Instrument used to see things that are not visible to the “naked” eye</a:t>
            </a:r>
          </a:p>
        </p:txBody>
      </p:sp>
    </p:spTree>
    <p:extLst>
      <p:ext uri="{BB962C8B-B14F-4D97-AF65-F5344CB8AC3E}">
        <p14:creationId xmlns:p14="http://schemas.microsoft.com/office/powerpoint/2010/main" val="30456629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812801"/>
            <a:ext cx="8596668" cy="5228562"/>
          </a:xfrm>
        </p:spPr>
        <p:txBody>
          <a:bodyPr>
            <a:normAutofit/>
          </a:bodyPr>
          <a:lstStyle/>
          <a:p>
            <a:pPr>
              <a:spcAft>
                <a:spcPts val="2400"/>
              </a:spcAft>
            </a:pPr>
            <a:r>
              <a:rPr lang="en-US" sz="8000" dirty="0" smtClean="0"/>
              <a:t>Two or more organs working together</a:t>
            </a:r>
          </a:p>
        </p:txBody>
      </p:sp>
    </p:spTree>
    <p:extLst>
      <p:ext uri="{BB962C8B-B14F-4D97-AF65-F5344CB8AC3E}">
        <p14:creationId xmlns:p14="http://schemas.microsoft.com/office/powerpoint/2010/main" val="29609877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812801"/>
            <a:ext cx="8596668" cy="5228562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2400"/>
              </a:spcAft>
            </a:pPr>
            <a:r>
              <a:rPr lang="en-US" sz="8000" dirty="0" smtClean="0"/>
              <a:t>1. All living things are made up cells</a:t>
            </a:r>
          </a:p>
          <a:p>
            <a:pPr>
              <a:spcAft>
                <a:spcPts val="2400"/>
              </a:spcAft>
            </a:pPr>
            <a:r>
              <a:rPr lang="en-US" sz="8000" dirty="0" smtClean="0"/>
              <a:t>2. Cells are basic unit of structure and function</a:t>
            </a:r>
          </a:p>
          <a:p>
            <a:pPr>
              <a:spcAft>
                <a:spcPts val="2400"/>
              </a:spcAft>
            </a:pPr>
            <a:r>
              <a:rPr lang="en-US" sz="8000" dirty="0" smtClean="0"/>
              <a:t>3. Cells come from existing cells</a:t>
            </a:r>
          </a:p>
        </p:txBody>
      </p:sp>
    </p:spTree>
    <p:extLst>
      <p:ext uri="{BB962C8B-B14F-4D97-AF65-F5344CB8AC3E}">
        <p14:creationId xmlns:p14="http://schemas.microsoft.com/office/powerpoint/2010/main" val="1777085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812801"/>
            <a:ext cx="8596668" cy="5228562"/>
          </a:xfrm>
        </p:spPr>
        <p:txBody>
          <a:bodyPr>
            <a:normAutofit/>
          </a:bodyPr>
          <a:lstStyle/>
          <a:p>
            <a:pPr>
              <a:spcAft>
                <a:spcPts val="2400"/>
              </a:spcAft>
            </a:pPr>
            <a:r>
              <a:rPr lang="en-US" sz="6600" dirty="0" smtClean="0"/>
              <a:t>Controls what goes in and out of the cell</a:t>
            </a:r>
          </a:p>
          <a:p>
            <a:pPr>
              <a:spcAft>
                <a:spcPts val="2400"/>
              </a:spcAft>
            </a:pPr>
            <a:r>
              <a:rPr lang="en-US" sz="6600" dirty="0" smtClean="0"/>
              <a:t>Found in both plant cells and animal cells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632793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812801"/>
            <a:ext cx="8596668" cy="5228562"/>
          </a:xfrm>
        </p:spPr>
        <p:txBody>
          <a:bodyPr>
            <a:normAutofit/>
          </a:bodyPr>
          <a:lstStyle/>
          <a:p>
            <a:pPr>
              <a:spcAft>
                <a:spcPts val="2400"/>
              </a:spcAft>
            </a:pPr>
            <a:r>
              <a:rPr lang="en-US" sz="6600" dirty="0" smtClean="0"/>
              <a:t>Scientist who looked at cork under a microscope and named “cells”</a:t>
            </a:r>
          </a:p>
          <a:p>
            <a:pPr>
              <a:spcAft>
                <a:spcPts val="2400"/>
              </a:spcAft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753333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812801"/>
            <a:ext cx="8596668" cy="5228562"/>
          </a:xfrm>
        </p:spPr>
        <p:txBody>
          <a:bodyPr>
            <a:normAutofit/>
          </a:bodyPr>
          <a:lstStyle/>
          <a:p>
            <a:pPr>
              <a:spcAft>
                <a:spcPts val="2400"/>
              </a:spcAft>
            </a:pPr>
            <a:r>
              <a:rPr lang="en-US" sz="6600" dirty="0" smtClean="0"/>
              <a:t>Helps protect and provide shape of plant cells</a:t>
            </a:r>
          </a:p>
          <a:p>
            <a:pPr>
              <a:spcAft>
                <a:spcPts val="2400"/>
              </a:spcAft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381868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812801"/>
            <a:ext cx="8596668" cy="5228562"/>
          </a:xfrm>
        </p:spPr>
        <p:txBody>
          <a:bodyPr>
            <a:normAutofit/>
          </a:bodyPr>
          <a:lstStyle/>
          <a:p>
            <a:pPr>
              <a:spcAft>
                <a:spcPts val="2400"/>
              </a:spcAft>
            </a:pPr>
            <a:r>
              <a:rPr lang="en-US" sz="8800" dirty="0" smtClean="0"/>
              <a:t>Directs cellular activity</a:t>
            </a:r>
          </a:p>
          <a:p>
            <a:pPr>
              <a:spcAft>
                <a:spcPts val="2400"/>
              </a:spcAft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707278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812801"/>
            <a:ext cx="8596668" cy="5228562"/>
          </a:xfrm>
        </p:spPr>
        <p:txBody>
          <a:bodyPr>
            <a:normAutofit/>
          </a:bodyPr>
          <a:lstStyle/>
          <a:p>
            <a:pPr>
              <a:spcAft>
                <a:spcPts val="2400"/>
              </a:spcAft>
            </a:pPr>
            <a:r>
              <a:rPr lang="en-US" sz="8000" dirty="0" smtClean="0"/>
              <a:t>Jelly-like substance found inside all cells</a:t>
            </a:r>
          </a:p>
          <a:p>
            <a:pPr>
              <a:spcAft>
                <a:spcPts val="2400"/>
              </a:spcAft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40794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812801"/>
            <a:ext cx="8596668" cy="5228562"/>
          </a:xfrm>
        </p:spPr>
        <p:txBody>
          <a:bodyPr>
            <a:normAutofit/>
          </a:bodyPr>
          <a:lstStyle/>
          <a:p>
            <a:pPr>
              <a:spcAft>
                <a:spcPts val="2400"/>
              </a:spcAft>
            </a:pPr>
            <a:r>
              <a:rPr lang="en-US" sz="8800" dirty="0" smtClean="0"/>
              <a:t>Produces proteins for the cell</a:t>
            </a:r>
          </a:p>
          <a:p>
            <a:pPr>
              <a:spcAft>
                <a:spcPts val="2400"/>
              </a:spcAft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043841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812801"/>
            <a:ext cx="8596668" cy="5228562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2400"/>
              </a:spcAft>
            </a:pPr>
            <a:r>
              <a:rPr lang="en-US" sz="8800" dirty="0" smtClean="0"/>
              <a:t>Transports proteins and other materials throughout the cell</a:t>
            </a:r>
          </a:p>
          <a:p>
            <a:pPr>
              <a:spcAft>
                <a:spcPts val="2400"/>
              </a:spcAft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429030440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204</TotalTime>
  <Words>292</Words>
  <Application>Microsoft Office PowerPoint</Application>
  <PresentationFormat>Widescreen</PresentationFormat>
  <Paragraphs>64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Trebuchet MS</vt:lpstr>
      <vt:lpstr>Wingdings 3</vt:lpstr>
      <vt:lpstr>Facet</vt:lpstr>
      <vt:lpstr>Cell Bingo</vt:lpstr>
      <vt:lpstr>Create your bingo card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Georgetown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Bingo</dc:title>
  <dc:creator>Rios, Emily</dc:creator>
  <cp:lastModifiedBy>Pearce, Cam</cp:lastModifiedBy>
  <cp:revision>15</cp:revision>
  <cp:lastPrinted>2016-10-06T16:54:46Z</cp:lastPrinted>
  <dcterms:created xsi:type="dcterms:W3CDTF">2016-10-06T16:42:30Z</dcterms:created>
  <dcterms:modified xsi:type="dcterms:W3CDTF">2016-10-07T19:56:45Z</dcterms:modified>
</cp:coreProperties>
</file>