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Playfair Display" panose="020B0604020202020204" charset="0"/>
      <p:regular r:id="rId10"/>
      <p:bold r:id="rId11"/>
      <p:italic r:id="rId12"/>
      <p:boldItalic r:id="rId13"/>
    </p:embeddedFont>
    <p:embeddedFont>
      <p:font typeface="La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4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32eb0f5c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32eb0f5c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32eb0f5c3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32eb0f5c3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32eb0f5c3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32eb0f5c3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32eb0f5c3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32eb0f5c3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32eb0f5c3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32eb0f5c3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32eb0f5c3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32eb0f5c3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CKH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Capturing Kids Heart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Positive Classroom Environment Input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The next four slides have four questions for you to answer. A word bank has been provided for you to choose from.</a:t>
            </a:r>
            <a:endParaRPr sz="3200" b="1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Feel free to add any positive word that you feel represents a positive mindset that we may have not included.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126475"/>
            <a:ext cx="8520600" cy="8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would you like to be treated by the Teacher within the classroom?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72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Choose your top  (five ) words to answer the question.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Place your FIVE (5) top choices here.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Possible Word Choices </a:t>
            </a:r>
            <a:r>
              <a:rPr lang="en"/>
              <a:t>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Respectful         Inclusively    Considerably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Non-judgemental		Patiently          Tactfully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Forgiving		Kind 		Honest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Tolerant		Appropriately        Loyal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Understanding       Open Mindedly       Equally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Empathetic          Friendly         Nice    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Sincere            Willing to listen       Humanistically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Helpful      Civility          Courtesy     Politely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1404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will you as a class member treat the Teacher within the classroom?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Choose your top  (five ) words to answer the question.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Place your FIVE (5) top choices here</a:t>
            </a: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Possible Word Choices </a:t>
            </a:r>
            <a:r>
              <a:rPr lang="en"/>
              <a:t>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Respectful         Inclusively    Considerably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Non-judgemental		Patiently          Tactfully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Forgiving		Kind 		Honest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Tolerant		Appropriately        Loyal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Understanding       Open Mindedly       Equally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Empathetic          Friendly         Nice    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Sincere            Willing to listen       Humanistically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Helpful      Civility          Courtesy     Politely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9340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would you like to be treated by your peers within the classroom?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Choose your top  (five ) words to answer the question.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Place your FIVE (5) top choices here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Possible Word Choices </a:t>
            </a:r>
            <a:r>
              <a:rPr lang="en"/>
              <a:t>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Respectful         Inclusively    Considerably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Non-judgemental		Patiently          Tactfully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Forgiving		Kind 		Honest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Tolerant		Appropriately        Loyal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Understanding       Open Mindedly       Equally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Empathetic          Friendly         Nice    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Sincere            Willing to listen       Humanistically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Helpful      Civility          Courtesy     Politely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will you as a class member treat your peers within the classroom?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Choose your top  (five ) words to answer the question.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Place your FIVE (5) top choices here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2"/>
          </p:nvPr>
        </p:nvSpPr>
        <p:spPr>
          <a:xfrm>
            <a:off x="45720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Possible Word Choices </a:t>
            </a:r>
            <a:r>
              <a:rPr lang="en"/>
              <a:t>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Respectful         Inclusively    Considerably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Non-judgemental		Patiently          Tactfully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Forgiving		Kind 		Honest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Tolerant		Appropriately        Loyal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Understanding       Open Mindedly       Equally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Empathetic          Friendly         Nice    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Sincere            Willing to listen       Humanistically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Helpful      Civility          Courtesy     Politely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Yee-Haw Titans!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teachers will make a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Word Cloud of your class choices and present it to your class on Monday!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On-screen Show (16:9)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Playfair Display</vt:lpstr>
      <vt:lpstr>Arial</vt:lpstr>
      <vt:lpstr>Lato</vt:lpstr>
      <vt:lpstr>Coral</vt:lpstr>
      <vt:lpstr>CKH</vt:lpstr>
      <vt:lpstr>Positive Classroom Environment Input</vt:lpstr>
      <vt:lpstr>How would you like to be treated by the Teacher within the classroom?</vt:lpstr>
      <vt:lpstr>How will you as a class member treat the Teacher within the classroom?</vt:lpstr>
      <vt:lpstr>How would you like to be treated by your peers within the classroom?</vt:lpstr>
      <vt:lpstr>How will you as a class member treat your peers within the classroom?</vt:lpstr>
      <vt:lpstr>  Yee-Haw Titans! Your teachers will make a  Word Cloud of your class choices and present it to your class on Monday!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CKH</dc:title>
  <dc:creator>Pearce, Cam</dc:creator>
  <cp:lastModifiedBy>Pearce, Cam</cp:lastModifiedBy>
  <cp:revision>1</cp:revision>
  <dcterms:modified xsi:type="dcterms:W3CDTF">2021-08-13T23:45:40Z</dcterms:modified>
</cp:coreProperties>
</file>