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6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e24368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e24368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0e243687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0e243687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04650"/>
            <a:ext cx="8520600" cy="354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a Title for the results of your team’s scavenger hunt and place it on the first slide...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8950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dirty="0">
                <a:solidFill>
                  <a:schemeClr val="dk1"/>
                </a:solidFill>
              </a:rPr>
              <a:t>with all of your first </a:t>
            </a:r>
            <a:r>
              <a:rPr lang="en" sz="3600" dirty="0" smtClean="0">
                <a:solidFill>
                  <a:schemeClr val="dk1"/>
                </a:solidFill>
              </a:rPr>
              <a:t>names, </a:t>
            </a:r>
            <a:r>
              <a:rPr lang="en" sz="3600" dirty="0">
                <a:solidFill>
                  <a:schemeClr val="dk1"/>
                </a:solidFill>
              </a:rPr>
              <a:t>last </a:t>
            </a:r>
            <a:r>
              <a:rPr lang="en" sz="3600" dirty="0" smtClean="0">
                <a:solidFill>
                  <a:schemeClr val="dk1"/>
                </a:solidFill>
              </a:rPr>
              <a:t>initials.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09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a picture your team took of an organism and...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a text box over the picture giving the common name and the scientific name.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Later, we will add the NICHE of your organism to the top.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1700" y="749550"/>
            <a:ext cx="8322650" cy="566657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119950" y="998150"/>
            <a:ext cx="2791800" cy="173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Insert a text box over the picture giving the common name and the scientific name.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Later, we will add the NICHE of your organism to the top.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Keep adding a new slide for each picture you have. Work as a team and identify as many of your pictures as you can before our deadline!  </a:t>
            </a:r>
            <a:endParaRPr dirty="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8812" y="1737035"/>
            <a:ext cx="1781175" cy="31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337950"/>
            <a:ext cx="3999900" cy="280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00" y="1840400"/>
            <a:ext cx="2382500" cy="124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79500" y="1840400"/>
            <a:ext cx="2081450" cy="17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81025" y="3560238"/>
            <a:ext cx="1905000" cy="15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511100" y="1017725"/>
            <a:ext cx="1240200" cy="12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Choose a Title for the results of your team’s scavenger hunt and place it on the first slide...</vt:lpstr>
      <vt:lpstr>Post a picture your team took of an organism and...</vt:lpstr>
      <vt:lpstr>Keep adding a new slide for each picture you have. Work as a team and identify as many of your pictures as you can before our deadline!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 Title for the results of your team’s scavenger hunt and place it on the first slide...</dc:title>
  <dc:creator>Pearce, Cam</dc:creator>
  <cp:lastModifiedBy>Pearce, Cam</cp:lastModifiedBy>
  <cp:revision>3</cp:revision>
  <dcterms:modified xsi:type="dcterms:W3CDTF">2019-04-02T13:47:15Z</dcterms:modified>
</cp:coreProperties>
</file>