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85" r:id="rId5"/>
    <p:sldId id="259" r:id="rId6"/>
    <p:sldId id="260" r:id="rId7"/>
    <p:sldId id="28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7" r:id="rId22"/>
    <p:sldId id="274" r:id="rId23"/>
    <p:sldId id="288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555D69-5B15-4EA5-A425-2E04B73D7C3D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D279A3-CF76-4D9B-9C30-09FA97CA2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PPT created by Liz LaRosa @ www.middleschoolscience.com 2011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D85F11-468D-49F8-B0E3-EC6869C33D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1321-3EE9-491F-ACEA-3389B2C65439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A9F2-9171-42A8-A42C-1E89CB70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3F28-8D55-426C-9174-8704D7904BDD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30E9-EFB3-4F1C-B629-B29C928C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D7E6-BDC4-4D70-81DD-EC0F80429C0A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05CE-5CF0-4B1D-AA02-BC6C3570B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315D-21D9-4F9E-A2B8-AFE0E3F169AE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667-AF4C-4E78-AA13-DFD0214C1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5A98D-3E93-42AA-89F7-CD12C4A27648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C413-087F-4383-815C-A31481F93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C1B6-F467-45D9-879D-C86BBB4D25A2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ADDB-761E-48FE-AB58-3B6F6A871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D214-9746-4A2F-A810-8028903E1CC4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E3F6-6D8B-474B-9A0E-BBFF032E5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20FB-478E-4649-88F6-AF51DE6DAAF3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569A-0494-4409-8A11-C1A283D85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FC59-6147-467D-9BE3-2283D3B96691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5435-4647-45F4-9F6E-4CFDBD9B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BB93-BE7F-40FE-BBAA-2D2AF64D738B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CD39-640F-4E73-9727-AC8A92B09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08C9-99F9-4EBA-BB06-936C8EFD1417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8772-9335-45F5-8DE4-7D400502D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A002B-D4E2-4295-9BC6-3EBE363B707D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00D978-A608-4CF8-A4A4-3263C768D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smtClean="0"/>
              <a:t>SpongeBob Genetics 1 &amp; 2</a:t>
            </a:r>
          </a:p>
        </p:txBody>
      </p:sp>
      <p:pic>
        <p:nvPicPr>
          <p:cNvPr id="2051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" y="1498600"/>
            <a:ext cx="4191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81000" y="58674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To be used with </a:t>
            </a:r>
          </a:p>
          <a:p>
            <a:pPr algn="ctr"/>
            <a:r>
              <a:rPr lang="en-US">
                <a:latin typeface="Calibri" pitchFamily="34" charset="0"/>
              </a:rPr>
              <a:t>http://sciencespot.net/Pages/classbio.html#Anchor-genetics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dominant over a yellow body color. Create a Punnett square to show the possibilities that would result if Patrick and Patti had children. HINT: Read question #3!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 What are the chances of a child with a pink body?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 What are the chances of a child with a yellow body?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1267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352800"/>
            <a:ext cx="34099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dominant over a yellow body color. Create a Punnett square to show the possibilities that would result if Patrick and Patti had children. HINT: Read question #3!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PP, Pp, pp, pink, yellow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pink body?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3 out of 4 or 75 %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yellow body?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 out of 4 or 25 %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301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0"/>
            <a:ext cx="24955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Patrick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5807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5344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his hometown of Squid Valley. His family brags that they are a “purebred” line. He recently married a nice girl who has light green skin, which is a recessive trait. Create a Punnett square to show the possibilities that would result 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represent the recessive gene.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Explain!</a:t>
            </a:r>
          </a:p>
        </p:txBody>
      </p:sp>
      <p:pic>
        <p:nvPicPr>
          <p:cNvPr id="13315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7244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263"/>
            <a:ext cx="85344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his hometown of Squid Valley. His family brags that they are a “purebred” line. He recently married a nice girl who has light green skin, which is a recessive trait. Create a Punnett square to show the possibilities that would result 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represent the recessive gene.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blue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100%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Explain!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No, hybrids</a:t>
            </a:r>
          </a:p>
        </p:txBody>
      </p:sp>
      <p:pic>
        <p:nvPicPr>
          <p:cNvPr id="14339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474345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2672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4038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5228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that was also heterozygous. Create a Punnett square to show the 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____%</a:t>
            </a:r>
          </a:p>
        </p:txBody>
      </p:sp>
      <p:pic>
        <p:nvPicPr>
          <p:cNvPr id="15363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that was also heterozygous. Create a Punnett square to show the 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Bb, bb, blue, green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75%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25%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7338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397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276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Squidward’s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son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46955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has been upset since she first saw her new baby who had short eyeballs. She claims that the hospital goofed 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while his wife is heterozygous for her tall eyeballs. Some members of her family have short eyes, which is the recessive trait. Create a Punnett square using T for the dominant gene and t for the recessive one.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  <a:endParaRPr lang="en-US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answer.</a:t>
            </a:r>
          </a:p>
        </p:txBody>
      </p:sp>
      <p:pic>
        <p:nvPicPr>
          <p:cNvPr id="17411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508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has been upset since she first saw her new baby who had short eyeballs. She claims that the hospital goofed 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while his wife is heterozygous for her tall eyeballs. Some members of her family have short eyes, which is the recessive trait. Create a Punnett square using T for the dominant gene and t for the recessive one.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TT or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Tt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Yes, they can’t have short eyeballed children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18435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34290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4283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Mrs.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471738"/>
            <a:ext cx="81534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Use the information for SpongeBob’s traits to write the phenotype (physical appearance) for each item.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(a) LL-______________ (e) </a:t>
            </a:r>
            <a:r>
              <a:rPr lang="en-US" dirty="0" err="1"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-_______________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-_______________ (f) </a:t>
            </a:r>
            <a:r>
              <a:rPr lang="en-US" dirty="0" err="1">
                <a:latin typeface="+mn-lt"/>
                <a:cs typeface="+mn-cs"/>
              </a:rPr>
              <a:t>ll</a:t>
            </a:r>
            <a:r>
              <a:rPr lang="en-US" dirty="0">
                <a:latin typeface="+mn-lt"/>
                <a:cs typeface="+mn-cs"/>
              </a:rPr>
              <a:t>- 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Ss-_______________ (g) </a:t>
            </a:r>
            <a:r>
              <a:rPr lang="en-US" dirty="0" err="1"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- 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RR - _____________ (h)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 -______________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286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471738"/>
            <a:ext cx="81534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Use the information for SpongeBob’s traits to write the phenotype (physical appearance) for each item.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(a) LL-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long nose</a:t>
            </a:r>
            <a:r>
              <a:rPr lang="en-US" dirty="0">
                <a:latin typeface="+mn-lt"/>
                <a:cs typeface="+mn-cs"/>
              </a:rPr>
              <a:t>		(e) </a:t>
            </a:r>
            <a:r>
              <a:rPr lang="en-US" dirty="0" err="1"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-	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Round Eye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-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Blue body</a:t>
            </a:r>
            <a:r>
              <a:rPr lang="en-US" dirty="0">
                <a:latin typeface="+mn-lt"/>
                <a:cs typeface="+mn-cs"/>
              </a:rPr>
              <a:t>	 (f) </a:t>
            </a:r>
            <a:r>
              <a:rPr lang="en-US" dirty="0" err="1">
                <a:latin typeface="+mn-lt"/>
                <a:cs typeface="+mn-cs"/>
              </a:rPr>
              <a:t>ll</a:t>
            </a:r>
            <a:r>
              <a:rPr lang="en-US" dirty="0">
                <a:latin typeface="+mn-lt"/>
                <a:cs typeface="+mn-cs"/>
              </a:rPr>
              <a:t>-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stubby nose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Ss-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	 (g) </a:t>
            </a:r>
            <a:r>
              <a:rPr lang="en-US" dirty="0" err="1"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-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roundpants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RR –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round eye</a:t>
            </a:r>
            <a:r>
              <a:rPr lang="en-US" dirty="0">
                <a:latin typeface="+mn-lt"/>
                <a:cs typeface="+mn-cs"/>
              </a:rPr>
              <a:t>	(h)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 -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yellow body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286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554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each genotype below, indicate whether it is a heterozygous (He) OR homozygous (Ho).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_____ Bb _____ DD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bb _____ BB _____ FF 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	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276600"/>
            <a:ext cx="83058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2. Use the information in the chart in #1 to write the genotype (or genotypes) for each trait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Yellow body - ___________ (e) Stubby nose - ___________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 - ___________ (f) Round eyes - 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Oval eyes - ______________ (g)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- 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Long nose - _____________ (h) Blue body - ____________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34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657600"/>
            <a:ext cx="83058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2. Use the information in the chart in #1 to write the genotype (or genotypes) for each trait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Yellow body –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YY,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		(e) Stubby nose -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ll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 - 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		(f) Round eyes -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RR,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Oval eyes - 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		(g)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-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	SS, 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Long nose –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 LL,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Ll</a:t>
            </a:r>
            <a:r>
              <a:rPr lang="en-US" dirty="0">
                <a:latin typeface="+mn-lt"/>
                <a:cs typeface="+mn-cs"/>
              </a:rPr>
              <a:t>		(h) Blue body - 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yy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60638"/>
            <a:ext cx="82296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3. Determine the genotypes for each using the information in the chart in #1.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Heterozygous round eyes -_____ (c) Homozygous long nose - ______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Purebred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- ______ (d) Hybrid yellow body - ______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2667000"/>
            <a:ext cx="8229600" cy="1538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3. Determine the genotypes for each using the information in the chart in #1.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Heterozygous round eyes –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	 (c) Homozygous long nose -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LL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Purebred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–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	(d) Hybrid yellow body -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Yy</a:t>
            </a: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4. One of SpongeBob’s cousins,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, recently met a cute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gal, </a:t>
            </a:r>
            <a:r>
              <a:rPr lang="en-US" dirty="0" err="1">
                <a:latin typeface="+mn-lt"/>
                <a:cs typeface="+mn-cs"/>
              </a:rPr>
              <a:t>SpongeGerdy</a:t>
            </a:r>
            <a:r>
              <a:rPr lang="en-US" dirty="0">
                <a:latin typeface="+mn-lt"/>
                <a:cs typeface="+mn-cs"/>
              </a:rPr>
              <a:t>, at a local dance and fell in love. Use your knowledge of genetics to answer the questions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If </a:t>
            </a:r>
            <a:r>
              <a:rPr lang="en-US" dirty="0" err="1">
                <a:latin typeface="+mn-lt"/>
                <a:cs typeface="+mn-cs"/>
              </a:rPr>
              <a:t>SpongeGerdy’s</a:t>
            </a:r>
            <a:r>
              <a:rPr lang="en-US" dirty="0">
                <a:latin typeface="+mn-lt"/>
                <a:cs typeface="+mn-cs"/>
              </a:rPr>
              <a:t> father is a heterozygous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and her mother is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, what is her genotype?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Complete the Punnett square to show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possible genotypes that would result to help you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determine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genotype.  What is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 is heterozygous for his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shape. What is his genotype? 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Complete the Punnett square to show the possibilities that would result if Billy Bob &amp; </a:t>
            </a:r>
            <a:r>
              <a:rPr lang="en-US" dirty="0" err="1">
                <a:latin typeface="+mn-lt"/>
                <a:cs typeface="+mn-cs"/>
              </a:rPr>
              <a:t>Gerdy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List the possible genotypes and phenotypes for the kids.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of kids with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(f) What is the probability of kids with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4. One of SpongeBob’s cousins,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, recently met a cute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gal, </a:t>
            </a:r>
            <a:r>
              <a:rPr lang="en-US" dirty="0" err="1">
                <a:latin typeface="+mn-lt"/>
                <a:cs typeface="+mn-cs"/>
              </a:rPr>
              <a:t>SpongeGerdy</a:t>
            </a:r>
            <a:r>
              <a:rPr lang="en-US" dirty="0">
                <a:latin typeface="+mn-lt"/>
                <a:cs typeface="+mn-cs"/>
              </a:rPr>
              <a:t>, at a local dance and fell in love. Use your knowledge of genetics to answer the questions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If </a:t>
            </a:r>
            <a:r>
              <a:rPr lang="en-US" dirty="0" err="1">
                <a:latin typeface="+mn-lt"/>
                <a:cs typeface="+mn-cs"/>
              </a:rPr>
              <a:t>SpongeGerdy’s</a:t>
            </a:r>
            <a:r>
              <a:rPr lang="en-US" dirty="0">
                <a:latin typeface="+mn-lt"/>
                <a:cs typeface="+mn-cs"/>
              </a:rPr>
              <a:t> father is a heterozygous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and her mother is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, what is her genotype?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Complete the Punnett square to show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possible genotypes that would result to help you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determine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genotype.  What is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 is heterozygous for his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shape. What is his genotype?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Complete the Punnett square to show the possibilities that would result if Billy Bob &amp; </a:t>
            </a:r>
            <a:r>
              <a:rPr lang="en-US" dirty="0" err="1">
                <a:latin typeface="+mn-lt"/>
                <a:cs typeface="+mn-cs"/>
              </a:rPr>
              <a:t>Gerdy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List the possible genotypes and phenotypes for the kids.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SS, Ss,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of kids with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75%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(f) What is the probability of kids with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25%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81600" y="1143000"/>
          <a:ext cx="37338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91200" y="4953000"/>
          <a:ext cx="3276600" cy="1736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781800" y="462909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BillyBob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1740" y="89529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Father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4677025" y="1876175"/>
            <a:ext cx="14092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Mother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5286625" y="5838576"/>
            <a:ext cx="14092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Gerdy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5. SpongeBob’s aunt and uncle,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, have the biggest round eyes in the family. Wilma is believed to be heterozygous for her round eye shape, while Wilbur’s family brags that they are a pure line. Complete the Punnett square to show the possibilities that would result if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Give the genotype for each person.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Wilma –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  </a:t>
            </a:r>
            <a:r>
              <a:rPr lang="en-US" dirty="0">
                <a:latin typeface="+mn-lt"/>
                <a:cs typeface="+mn-cs"/>
              </a:rPr>
              <a:t>Wilbur -  </a:t>
            </a: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Complete the Punnett square to show the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List the possible genotypes and phenotypes for the kids. 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What is the probability that the kids would have round eyes?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that the kids would be oval eyes?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5. SpongeBob’s aunt and uncle,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, have the biggest round eyes in the family. Wilma is believed to be heterozygous for her round eye shape, while Wilbur’s family brags that they are a pure line. Complete the Punnett square to show the possibilities that would result if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Give the genotype for each person.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Wilma –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   Wilbur - 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RR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Complete the Punnett square to show the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List the possible genotypes and phenotypes for the kids. 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RR,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What is the probability that the kids would have round eyes?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100 %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that the kids would be oval eyes?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0 %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29200" y="1828800"/>
          <a:ext cx="3810000" cy="227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324600" y="1447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SpongeWilbur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143625" y="2905314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SpongeWilma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SpongeBob’s mother is so proud of her son and his new wife, SpongeSusie, as they are expecting a little sponge.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She knows that they have a 50% chance of having a little roundpants, but is also hoping the new arrival will be blue (a recessive trait) like SpongeSusie and many members of her family.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If SpongeBob is heterozygous for his yellow body color, what are the chances that the baby sponge will be blue?  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pic>
        <p:nvPicPr>
          <p:cNvPr id="29699" name="Picture 2" descr="http://t1.gstatic.com/images?q=tbn:ANd9GcSRVPJNsamWTBbvIUdgZLpp7UIF8zwF7cepHWbrgug7DYhiGuMl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4384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SpongeBob’s mother is so proud of her son and his new wife, SpongeSusie, as they are expecting a little sponge.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She knows that they have a 50% chance of having a little roundpants, but is also hoping the new arrival will be blue (a recessive trait) like SpongeSusie and many members of her family.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If SpongeBob is heterozygous for his yellow body color, what are the chances that the baby sponge will be blue? 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50%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pic>
        <p:nvPicPr>
          <p:cNvPr id="30723" name="Picture 2" descr="http://t1.gstatic.com/images?q=tbn:ANd9GcSRVPJNsamWTBbvIUdgZLpp7UIF8zwF7cepHWbrgug7DYhiGuMl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4384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0" y="37338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388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SpongeBob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2905315" y="5000376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SpongeSusie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3706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each genotype below, indicate whether it is a heterozygous (He) OR homozygous (Ho).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sz="2400" dirty="0">
                <a:latin typeface="+mn-lt"/>
                <a:cs typeface="+mn-cs"/>
              </a:rPr>
              <a:t>	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</a:t>
            </a:r>
            <a:r>
              <a:rPr lang="en-US" sz="2400" dirty="0">
                <a:latin typeface="+mn-lt"/>
                <a:cs typeface="+mn-cs"/>
              </a:rPr>
              <a:t>DD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TT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	DD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 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	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381000" y="228600"/>
            <a:ext cx="8001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SpongeBob’s aunt is famous around town for her itty, bitty stubby nose! She recently met a cute squarepants fellow who also has a stubby nose, which is a recessive trait.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Would it be possible for them to have a child with a regular long nose? Why or why not? Create a Punnett square to help you answer this question</a:t>
            </a:r>
            <a:r>
              <a:rPr lang="en-US" sz="2000" b="1">
                <a:latin typeface="Calibri" pitchFamily="34" charset="0"/>
              </a:rPr>
              <a:t>.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endParaRPr 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47" name="AutoShape 2" descr="data:image/jpg;base64,/9j/4AAQSkZJRgABAQAAAQABAAD/2wCEAAkGBhQSERUTExMWFRUVGBgZFxgYGBgdGBgYGBcWFxcUGhgYHCYfFx0kGhQVHy8gJCcpLC0sFx4xNTAqNSYrLCkBCQoKDgwOGg8PGiwkHyQqKiwvKSwpKSwsNCwpLCwsLCwpLCwsLCwsLCwsLCkpLCwsLCwpLCwsLCkpKSwsLCwsLP/AABEIAHYAxAMBIgACEQEDEQH/xAAbAAABBQEBAAAAAAAAAAAAAAAEAAIDBQYHAf/EAD8QAAIBAgQDBgMHAgUCBwAAAAECEQADBBIhMQUGQRMiUWFxgTKRoQcUQrGywdEj8BUzUmJyJPEWFzRjgqLh/8QAGgEAAgMBAQAAAAAAAAAAAAAAAwQBAgUGAP/EACoRAAICAQQABQQCAwAAAAAAAAECAAMRBBIhMQUTQWFxIjJRkRSBI6Gx/9oADAMBAAIRAxEAPwDnWI4dNB/4eZq0biE20uHQsWB88sa/U/I159+BPSumrucDmEKKxzPMFYy0PxV9Kde4qBt/cVWXbxc7wPGi1IzNvPUrbYoTaIwD+zU63CBE6EQddBP76CldtqpHfDxvEj21FR3MQv4ZUaSJnXxpwuOhM/uPa8MmXKJH4h1ncHxqCTXhu9J61Nh8KXE7CqNaidzwWRV6DRDcPboQfKIoUyDBEGpW9G4EnbPYmnqpgn+9Kb2nQ7CaSvGtXJEjBk0lSGnU9KMtXzaUEgEk6SDoB1HqTXgVXR3aJHw66mf4FR5Tctrl1ZJBHUiZBHjGvypRyrd/nBk1qHzxzHvirRtEZT2nRj0j96lvOi3QuoylVHoR3gR460FgsGXcAjQatIOgFSG4j3ZclQWlusanb6VQqM7QfeFQGtN3vJv8TW3mXswQYVp8UkSPA0JcwwKl0JKgiVO4k6a9RNazkE2G4lZa4qutzMneAIF0r3DB8Y+tXf2rcqJhpxNhAqX/AOncQDRXnOrgdJAI9aVOoVLNoEIqjo9TmrYokEbA7gVGGFLL1+njTxeXIwg5pEGdI6itQAL1F8n5ntvD5lJBkj8Max4+1RqJqW0CozCY+EkHx6U2zeKMGXTf5bRXueZSM9KPwrKoFzQnNBQ6giN9fOq4ampMO4B1XMOtePU8wzI+IXC11jpv022G2lKmYoLnbIDlnSTrHnrSrkLlHmN8mNKMKJb8QsDPkMi1YUKemZvxR5s5PyoQ8SurqhNtegGn571b3rzI2Z7qv2q5rF4glFM97unY6xsYqM4vHLqLpdJ+JcroJ9Bp8hWrXdkYwD8nEk+0i4rbnD2L1whDc7SQF+IqyrnjSJB+lUVtmYZUQsfEST6VqLPJWNxbB7zZR4uZMeSjat9wXgCYVVREB/1MQJPjr6Vk3+KNUuxT+ozVpC/J6nEsQjKxVwQw3B3HtR/CuWsRiRNq2WX/AFGAvzNe80K4xl/tPj7Rp+Zj2iK6Dy5ztg/uyW7jC0VUKyspKtAgmQOtAt1FgUMMmTXUrEgnEyH/AJb46JFtT6XE/mq3GcGxWG/zLdxPOCR8xpV/xrmZMPiFbAXWyRLoZNuZ2Ct0jwrp+DxHaW0YiM6g5T0zCY10oDaq2vDGEWhXyB2Jw7D8ZOz6+fWrBit1TBmPmK33MX2fWMQC1sC1c8QO6x816etcs4jgLuGum3cBVhofMeI8R51pabxDcOYvbpykXSvS1RI0iisHiuzacoaRBB8PKulW0lAw5iu3JxLrgWELIgC/G51jYRkH6j8qn5jwltGuPb7mQgLlO5PT2ArVcJu2UtDEWVhQpVUmQXJ8fSfnWH5lxwe4EX8Op83O/wCdc9Re+o1RxwB3HGUVV+8AfiN1hBdj5VMOF3isiy8bzBq/5K5Ua7cF66pFtdQDpmP8V0oCNqLrPF00z7Khn8y9Oka4bnM5H/4Wxlq2mJW2SvdcFCGZSDmGZRqNRW45r+0e3jMC1trDKXNog50LZgwLdzcH4vnV/wDc1mQCp8VJU/8A1qJ+E2ycxBkdTE/OKy7fFfNIfGCIT+AeiczlPEOBYizYW49opauNCZozaAkHLuBHWqYmu6fcU6rmPi3e/Osxzvy1bew11FCumpgRI61pabxxXcIw79YJtAyrkGc1W4YI18fKfGvG0MTpT7AGYT1IB9J1puJUB2CzAJid4866INkzP9Y2aWamzT0MwNNTua9mekPU+tKvSsE7b+NKuWvb/I3yY0OpYXeIG3ZuYa4moZWQ7ZHGj+oZenpVr9n+BL4tSwIXKT1AP8iq3ne2y4/EBhB7Rj7GI+lbL7NcDc7PtbjMV2RTsB4ilrtUTSW63D/ZhqUy49pt7twKMxB6AAbk9FA8a9t8CxAuM9y/YsdoqZLVxiWUie9oRqZE+lOwlwJiLVxxKW87R5lcqt7Sx+VZrjmHxLYjbMGdySVJzqzzbZTlMrkMQNjSWh0yW53H+pfW3vVjbGcz8pIq2reMS494gKl+0J7Q7mSdtDMN0GhqkxP2TKJIxWVRHxptPoa6bisO9vhdpL09rntBJPeB7aQJ8RazA+U0NZdbdl8Y6dqwudlYtn4Q2bJmOm5cNJ6BRRnR1sCVmUWxWQ2OJzHhHKWGtWzfxBuvlcgJkZQ0PlUyRqD6100KIERtpG0Dw8abwD7RjiLq27ioyu4tyobRizKoKsTIzLE6eNS8U5ft4fFC4iwLts5RJhChGYKNgDnU+1U1encLuJltLqVLbQILiSwjLVJzvy6MVhyQP6tsFlPUxqye4+orQ376opZmCqNydAPWqThXNtnEXzbsI7gas8dwAeuutZ1W4HcvpNKzBG0ziaNBomam5hwwt4q+g2W44HpmNS8Bwna3kWJ1k+1ddotRtQg9YzMN1+rEuMTdfD2IVtO6Ap6ORLMPStfyhynbt2lu3AHuOM2okCfCsHzNjM13INkn59a6xwG5mw1o/wCxfyiszXM9VQZeNx5j2nRWfB9IfEelC/ejMdKKqJcOBqKwQfzNIgyaa9oC1xRWMAHciToNCVOp03FFdof9II9Qfyo3kWH0gTqahwWktB4lO0W5b6MpFPbFNMBf1/stPtWnJ0Ua+T/vFSlFmeBKvqKx2ZxbieAexcKMIM6UC10nU611nm7ltb+Q3GKkTqFE7+ZNYbinBrFrRSzN5n+BXcaXUM1YLjmYNjV7ztmfUT1pZqvuH8DR4kH51pMNyrhwBNufUk/vTHmwJtUTnZ1JPnSqy5kwypirioAqgiANh3RSrnbiDY3zHFwQDOjc2cqWcY7QxW+oPfjutA+Ej20ozk0j7nbHVZU+o0NaNcEmYtGraEz46VScAwItLcSZAuP+dcpRfuTYT1NDT/eYd2oYwDBHjRI5jxGGtADs7gEKkqytJMKDlOU7+VDJYymRrT8RaVlIeMsayYiNZnpG8+VNU2tWeDGralsGDI0xTYhheuvmZZVUAyrbOzDL/qOupJ8oovC3rXZvhsRpZuMXRxsrTmIJ/CQ3eB21qvwDWyWK3VuMYmCJ8iwB38+tGmipqXSzeYFtOrJsHElw3L+FwrLeVxefNmRRkAza985PiImmY3Gteuq7QAtsqFE7s0ljP/ECoPui7hVB8QAPyqULV79W1vEinSLUM+sxX2rXWGGtgEw1zvecKSJ96zXJHN9rB2rwdSWYhlgbwCIJ6QdfeuncX4SmJtNZuCVbr1B6MPOucYv7KMQGPZ3LbL0kwfcRVqHQ17GkXK4fcsxmNxZuXHuNu7Fj6kzWp5Wtizhr+Lb8MW7U9Xbw9Aar8RyZfTELh4DXH2CmQB4k0ZzXiVQW8HaMpYHfI2e6fib22rVrw2EU9/8AInggliJUcPwb37oQasx1Prua6bw7heLwqBUZLqD8J38wNR4Vm/syRe2uE/EF0rpcUr4rqN1grHQjmlp+ndnkyiPM5TS9YuIfECR8jBqZua8PlJzkED4SpB8htFXNCYzhlu4rKyr3gROUSJ6+1ZA2ZjpDgcT3lPDi7ZFx5lmJyyQok5tveirt/slU5oQu6GfwnM4Uz4aa0BypiTYsmziIR7ZgHoygZVYewHyp2FIvlrWpS3edydQDLFrajx+Ik105KeVx+JyADi85/Mnwq/ebjd49lbIEKfjaJMkdBVriMOLSZl0C6kSdR71BYsLY7yiEPxjwP+r+amxd/OMoBg7k+HlUVitasytrWNdMfzdxYruMumnnWBtBrjzvJrbfaSuYWv8Al/NU3BuHbGKf0VgerIh7E8o89w/heBgAmrF2gUlWKqeOcTCKfEzTOYjyxmJ5luFsVdI8R+kUqDxFwl2J3J/YUqw7fvPzNpBhRO03ef8ABAf5+b/ijGfpVby5zNau3rttC2UsWUsInXwrkdptY+VXXL+NyYi20xDCaw18PSoEqTmO0uA07OXFD8S1s3QBmJtuAPGVOlSQGhtPI08UsDiaM5hy/wALuPetiyz22X43jbxInygV05EgATMdTufPSnL/AN/OkoPWr2PvkEZOZ7USYpSYqR0kRQ9nBQd6HzJhNePcABJMACTXi3BMdapucMXkwr66tAFSq5OJ6ZbmDm/4xhxDPo1yO9lGyr4CsphsVO9SRQJTKxrXqUKMCLXAoQwl9hMS1tw6aEa10/h+J7S2rxGYTXJMI811bgxHYW4P4RSmpEaBB5EOmlNeGmW1Ma0lLZkatlvgkwGtnfTVWB/JqIwN0A32zA98keYCAD60JiMODcRtSQrgCARtMx7UTZPeObvMQNAvqIit7RVB69xM53xC3bYVAhmJxqiQdihJ66kQBpVe3HECKHzqYEko8TGsmI/7U/FYh0k9kcv+3Vh6qKzj4R8Q7LrEA5pdNzGQpsaLYilSu6L0swYMRG8fXt78Zu6m3UE70Rh+H5RuKLxHCx2rMDEnw026UmwxA+L6UTTua0Cgympfe8Cxi5V3FYrGYW5fu6QR6/zV3x65cJyoy+5ii+A8IdBmYAnyIog1blsAieWoIm4zn/G8ObV902iP0ilRXOI/629I6j9K0qA24knMaQZUSmcVJbbrRz8I8G+YqH/Dri9AR5EGgblhgCDmaXg/Ot60ACQyjof5rc8G5ltYgaEK3VTXJLYaQMrSdAIMk9BWvw2IHChnZlfE3rb22tGItq691yehDQfmKWfTo3A4mgt2EyZ0JWHiPmKcDWYXnjhr65ChTCtlVlMNf2Elfj0Gh2kmtNZ5Yw1x8PasX3y5HdnS5ma7BtqFkzl1uZvQEUI6F/zI/mV+8dXk0OvIz4hLzLjbqqHurbHdOXs2Kd9j5rPpQOD4PgDdsdpiWVLuGNxka/8AC8oASw8mbu+VWXQ2HsiVOur9I3j3MKYa3ny5iSF02zETBI29K5zxXmK5im75gDZRtVjzpxexdsWLVhSDhywuPsLkOUtvv3jlWc2+tZZW71FTSrX7mUGoZjn0himg8YuoPtU6mmYsd0/31q4GDG3O+oiPwlythytx822W2xlW09DWKw5o+xfiD4GaragYSunbK4nX3vqpGZgJ2BIB+pqShfs/xWHxr4oXLau47LRlBhMkHLP+8GhOYcfY4dcKi92lomAgbNcsNEhD1ZCAYPQ6Um2kcJvH6kDVL5mwj+5ZW/8ANterfpoy5ei9H/t/k1ZHhvONq8yXACqIzST5rH8VYW+YbV3E/wBNs47KO6DM9pP5U5SSlPPvM7UoLL/1LstJmvb93KsyPc/lNAYnEXFUFEALMqgNv3usUccMFAkZj+Jisjz8wKrp6931NJ1NwUbFlQ2LnRBJ8areKWrxUw4UmrY5UMZwrHUA6LDbCeh0oG5g7rtquVRuxYR7RvTd92wbUHMzqaS53N1KXl7lVzdNy7f1tspAiQQR18B0rT4plTUQoJYHaN9IqfCWcghSR4tsW8/IeVUPNYBssAwVgJBPXyqVYKPrPMsw3nCznnOBnG3p8R+laVVmJxDO5Z/iMTIPgBSqvMaBwMSxXHDxqYYsdaP4pwJ7TRessnnHdPmGFVx4ah+EwfJv5pQgDgxjuXfLnGLFlmuXA7ONLYUCFBGraneaVziuFLFvupuuZJa9czT7KKoH4Yw1V/mBUJtXV6A+lQFBPBlw7AYlxiOLXSSLaWrKsVYhFEBl2ZSdQamxnE7l0qxyLcUyLiKUbXcHIYPT5Vn/AL8w+JWHtRFriSnrRDuXkQec9yztcQxFtGtq9wI05lS4QGn4pB8eutBdoBuhH/x/cTThiR41L958/rTSa6xOSAYI0qZX4nEqQ+o1VY6agnxoUa1d9pO4B9RUbWLR3tgemn5UGy8OxYjEKowADAEpYk90+35ijf8AD0/CWX3n86jfg87OPcUPepjQtG0jEBsiiLRpzcJubyp96auBuj8IPuKvuH5g632w7g2OxGGvDE4dgG1UqdmX4YI67Um4v2jMmLsf0mYsCgIa0x3ZSSZBOpU715hCyLDq25MgSNTPSnXsWmU94DQ76fnQ/Ob7fSMfx63+sHmF2+D3LVhltf1ldu46R+KBDA6oZ0g1Z8l8Jv4S8z3UVc6kAFh5HULJqG3aV8hABJKbR4r4elau1glRc2UADr7eNXpYuCDE9UgQ5B6AltZx0wxIIWYCgxMRMtvHkOtVdjEmWbMRJAIncMYNMPGUCEKC5M7aDp+I+lUxe6wK5ggMfDqdNdzp9KN51VSFc8zMNVljZ9Jc8QvCCJEdSx0+u9Q4fiFm0O6GuHwQGJ9WgD2qrGEWZaXPi5LH66UQHrGOqw24czRFA27cyTGcYxNzRcthfLv3D7nur7Cg7fD0BzNLv1Z+8frt7UQa8JoNmpsfuFSlK+hMJzIf+qu+o/StKmcy/wDqrvqP0rSrcq+wfAizYyZssHzndUZfjHgwH/7UlzmWzcP9XCo3moAP0FKlTw+ruCbjqS4QYJzJsN6SI+U1W8awtkFXsKyKxYFSZ2G4101pUqFfWvlk4lqnbd3KtrQqC5w9G3UUqVYodh6x4gQZuEgfCxFD37LIJkEe80qVMo5PcERIrONnxopb9KlRGAzKxwxNSJiK8pUMgTwMmGJPjT0xZ/uaVKo2iWkq4qn9qG3E15SofUiN+525kIAfKR+Rr25Zcx/Wu6bAuWHyNe0qjzGA4MIQCOZOmJxAGl1T/wAra/tUjcZvIO8tto6jMD+9KlUhFYZIlAxBwJFa5zQmDbYHyII/arfC49bmwI9QP5pUqHbp616EJuJhJmvJpUqz2GDxLTB8yT95ueo/SKVKlXQ1fYPiKN2Z/9k="/>
          <p:cNvSpPr>
            <a:spLocks noChangeAspect="1" noChangeArrowheads="1"/>
          </p:cNvSpPr>
          <p:nvPr/>
        </p:nvSpPr>
        <p:spPr bwMode="auto">
          <a:xfrm>
            <a:off x="63500" y="-455613"/>
            <a:ext cx="1552575" cy="93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1748" name="Picture 4" descr="http://mermalair.sbmania.net/mr.%20and%20mrs.%20squarepant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3103563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381000" y="228600"/>
            <a:ext cx="8001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SpongeBob’s aunt is famous around town for her itty, bitty stubby nose! She recently met a cute squarepants fellow who also has a stubby nose, which is a recessive trait.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Would it be possible for them to have a child with a regular long nose? Why or why not? Create a Punnett square to help you answer this question</a:t>
            </a:r>
            <a:r>
              <a:rPr lang="en-US" sz="2000" b="1">
                <a:latin typeface="Calibri" pitchFamily="34" charset="0"/>
              </a:rPr>
              <a:t>.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endParaRPr lang="en-US" sz="20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No, all will have recessive traits for stubby nose (ll)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86200" y="32004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81" name="AutoShape 2" descr="data:image/jpg;base64,/9j/4AAQSkZJRgABAQAAAQABAAD/2wCEAAkGBhQSERUTExMWFRUVGBgZFxgYGBgdGBgYGBcWFxcUGhgYHCYfFx0kGhQVHy8gJCcpLC0sFx4xNTAqNSYrLCkBCQoKDgwOGg8PGiwkHyQqKiwvKSwpKSwsNCwpLCwsLCwpLCwsLCwsLCwsLCkpLCwsLCwpLCwsLCkpKSwsLCwsLP/AABEIAHYAxAMBIgACEQEDEQH/xAAbAAABBQEBAAAAAAAAAAAAAAAEAAIDBQYHAf/EAD8QAAIBAgQDBgMHAgUCBwAAAAECEQADBBIhMQUGQRMiUWFxgTKRoQcUQrGywdEj8BUzUmJyJPEWFzRjgqLh/8QAGgEAAgMBAQAAAAAAAAAAAAAAAwQBAgUGAP/EACoRAAICAQQABQQCAwAAAAAAAAECAAMRBBIhMQUTQWFxIjJRkRSBI6Gx/9oADAMBAAIRAxEAPwDnWI4dNB/4eZq0biE20uHQsWB88sa/U/I159+BPSumrucDmEKKxzPMFYy0PxV9Kde4qBt/cVWXbxc7wPGi1IzNvPUrbYoTaIwD+zU63CBE6EQddBP76CldtqpHfDxvEj21FR3MQv4ZUaSJnXxpwuOhM/uPa8MmXKJH4h1ncHxqCTXhu9J61Nh8KXE7CqNaidzwWRV6DRDcPboQfKIoUyDBEGpW9G4EnbPYmnqpgn+9Kb2nQ7CaSvGtXJEjBk0lSGnU9KMtXzaUEgEk6SDoB1HqTXgVXR3aJHw66mf4FR5Tctrl1ZJBHUiZBHjGvypRyrd/nBk1qHzxzHvirRtEZT2nRj0j96lvOi3QuoylVHoR3gR460FgsGXcAjQatIOgFSG4j3ZclQWlusanb6VQqM7QfeFQGtN3vJv8TW3mXswQYVp8UkSPA0JcwwKl0JKgiVO4k6a9RNazkE2G4lZa4qutzMneAIF0r3DB8Y+tXf2rcqJhpxNhAqX/AOncQDRXnOrgdJAI9aVOoVLNoEIqjo9TmrYokEbA7gVGGFLL1+njTxeXIwg5pEGdI6itQAL1F8n5ntvD5lJBkj8Max4+1RqJqW0CozCY+EkHx6U2zeKMGXTf5bRXueZSM9KPwrKoFzQnNBQ6giN9fOq4ampMO4B1XMOtePU8wzI+IXC11jpv022G2lKmYoLnbIDlnSTrHnrSrkLlHmN8mNKMKJb8QsDPkMi1YUKemZvxR5s5PyoQ8SurqhNtegGn571b3rzI2Z7qv2q5rF4glFM97unY6xsYqM4vHLqLpdJ+JcroJ9Bp8hWrXdkYwD8nEk+0i4rbnD2L1whDc7SQF+IqyrnjSJB+lUVtmYZUQsfEST6VqLPJWNxbB7zZR4uZMeSjat9wXgCYVVREB/1MQJPjr6Vk3+KNUuxT+ozVpC/J6nEsQjKxVwQw3B3HtR/CuWsRiRNq2WX/AFGAvzNe80K4xl/tPj7Rp+Zj2iK6Dy5ztg/uyW7jC0VUKyspKtAgmQOtAt1FgUMMmTXUrEgnEyH/AJb46JFtT6XE/mq3GcGxWG/zLdxPOCR8xpV/xrmZMPiFbAXWyRLoZNuZ2Ct0jwrp+DxHaW0YiM6g5T0zCY10oDaq2vDGEWhXyB2Jw7D8ZOz6+fWrBit1TBmPmK33MX2fWMQC1sC1c8QO6x816etcs4jgLuGum3cBVhofMeI8R51pabxDcOYvbpykXSvS1RI0iisHiuzacoaRBB8PKulW0lAw5iu3JxLrgWELIgC/G51jYRkH6j8qn5jwltGuPb7mQgLlO5PT2ArVcJu2UtDEWVhQpVUmQXJ8fSfnWH5lxwe4EX8Op83O/wCdc9Re+o1RxwB3HGUVV+8AfiN1hBdj5VMOF3isiy8bzBq/5K5Ua7cF66pFtdQDpmP8V0oCNqLrPF00z7Khn8y9Oka4bnM5H/4Wxlq2mJW2SvdcFCGZSDmGZRqNRW45r+0e3jMC1trDKXNog50LZgwLdzcH4vnV/wDc1mQCp8VJU/8A1qJ+E2ycxBkdTE/OKy7fFfNIfGCIT+AeiczlPEOBYizYW49opauNCZozaAkHLuBHWqYmu6fcU6rmPi3e/Osxzvy1bew11FCumpgRI61pabxxXcIw79YJtAyrkGc1W4YI18fKfGvG0MTpT7AGYT1IB9J1puJUB2CzAJid4866INkzP9Y2aWamzT0MwNNTua9mekPU+tKvSsE7b+NKuWvb/I3yY0OpYXeIG3ZuYa4moZWQ7ZHGj+oZenpVr9n+BL4tSwIXKT1AP8iq3ne2y4/EBhB7Rj7GI+lbL7NcDc7PtbjMV2RTsB4ilrtUTSW63D/ZhqUy49pt7twKMxB6AAbk9FA8a9t8CxAuM9y/YsdoqZLVxiWUie9oRqZE+lOwlwJiLVxxKW87R5lcqt7Sx+VZrjmHxLYjbMGdySVJzqzzbZTlMrkMQNjSWh0yW53H+pfW3vVjbGcz8pIq2reMS494gKl+0J7Q7mSdtDMN0GhqkxP2TKJIxWVRHxptPoa6bisO9vhdpL09rntBJPeB7aQJ8RazA+U0NZdbdl8Y6dqwudlYtn4Q2bJmOm5cNJ6BRRnR1sCVmUWxWQ2OJzHhHKWGtWzfxBuvlcgJkZQ0PlUyRqD6100KIERtpG0Dw8abwD7RjiLq27ioyu4tyobRizKoKsTIzLE6eNS8U5ft4fFC4iwLts5RJhChGYKNgDnU+1U1encLuJltLqVLbQILiSwjLVJzvy6MVhyQP6tsFlPUxqye4+orQ376opZmCqNydAPWqThXNtnEXzbsI7gas8dwAeuutZ1W4HcvpNKzBG0ziaNBomam5hwwt4q+g2W44HpmNS8Bwna3kWJ1k+1ddotRtQg9YzMN1+rEuMTdfD2IVtO6Ap6ORLMPStfyhynbt2lu3AHuOM2okCfCsHzNjM13INkn59a6xwG5mw1o/wCxfyiszXM9VQZeNx5j2nRWfB9IfEelC/ejMdKKqJcOBqKwQfzNIgyaa9oC1xRWMAHciToNCVOp03FFdof9II9Qfyo3kWH0gTqahwWktB4lO0W5b6MpFPbFNMBf1/stPtWnJ0Ua+T/vFSlFmeBKvqKx2ZxbieAexcKMIM6UC10nU611nm7ltb+Q3GKkTqFE7+ZNYbinBrFrRSzN5n+BXcaXUM1YLjmYNjV7ztmfUT1pZqvuH8DR4kH51pMNyrhwBNufUk/vTHmwJtUTnZ1JPnSqy5kwypirioAqgiANh3RSrnbiDY3zHFwQDOjc2cqWcY7QxW+oPfjutA+Ej20ozk0j7nbHVZU+o0NaNcEmYtGraEz46VScAwItLcSZAuP+dcpRfuTYT1NDT/eYd2oYwDBHjRI5jxGGtADs7gEKkqytJMKDlOU7+VDJYymRrT8RaVlIeMsayYiNZnpG8+VNU2tWeDGralsGDI0xTYhheuvmZZVUAyrbOzDL/qOupJ8oovC3rXZvhsRpZuMXRxsrTmIJ/CQ3eB21qvwDWyWK3VuMYmCJ8iwB38+tGmipqXSzeYFtOrJsHElw3L+FwrLeVxefNmRRkAza985PiImmY3Gteuq7QAtsqFE7s0ljP/ECoPui7hVB8QAPyqULV79W1vEinSLUM+sxX2rXWGGtgEw1zvecKSJ96zXJHN9rB2rwdSWYhlgbwCIJ6QdfeuncX4SmJtNZuCVbr1B6MPOucYv7KMQGPZ3LbL0kwfcRVqHQ17GkXK4fcsxmNxZuXHuNu7Fj6kzWp5Wtizhr+Lb8MW7U9Xbw9Aar8RyZfTELh4DXH2CmQB4k0ZzXiVQW8HaMpYHfI2e6fib22rVrw2EU9/8AInggliJUcPwb37oQasx1Prua6bw7heLwqBUZLqD8J38wNR4Vm/syRe2uE/EF0rpcUr4rqN1grHQjmlp+ndnkyiPM5TS9YuIfECR8jBqZua8PlJzkED4SpB8htFXNCYzhlu4rKyr3gROUSJ6+1ZA2ZjpDgcT3lPDi7ZFx5lmJyyQok5tveirt/slU5oQu6GfwnM4Uz4aa0BypiTYsmziIR7ZgHoygZVYewHyp2FIvlrWpS3edydQDLFrajx+Ik105KeVx+JyADi85/Mnwq/ebjd49lbIEKfjaJMkdBVriMOLSZl0C6kSdR71BYsLY7yiEPxjwP+r+amxd/OMoBg7k+HlUVitasytrWNdMfzdxYruMumnnWBtBrjzvJrbfaSuYWv8Al/NU3BuHbGKf0VgerIh7E8o89w/heBgAmrF2gUlWKqeOcTCKfEzTOYjyxmJ5luFsVdI8R+kUqDxFwl2J3J/YUqw7fvPzNpBhRO03ef8ABAf5+b/ijGfpVby5zNau3rttC2UsWUsInXwrkdptY+VXXL+NyYi20xDCaw18PSoEqTmO0uA07OXFD8S1s3QBmJtuAPGVOlSQGhtPI08UsDiaM5hy/wALuPetiyz22X43jbxInygV05EgATMdTufPSnL/AN/OkoPWr2PvkEZOZ7USYpSYqR0kRQ9nBQd6HzJhNePcABJMACTXi3BMdapucMXkwr66tAFSq5OJ6ZbmDm/4xhxDPo1yO9lGyr4CsphsVO9SRQJTKxrXqUKMCLXAoQwl9hMS1tw6aEa10/h+J7S2rxGYTXJMI811bgxHYW4P4RSmpEaBB5EOmlNeGmW1Ma0lLZkatlvgkwGtnfTVWB/JqIwN0A32zA98keYCAD60JiMODcRtSQrgCARtMx7UTZPeObvMQNAvqIit7RVB69xM53xC3bYVAhmJxqiQdihJ66kQBpVe3HECKHzqYEko8TGsmI/7U/FYh0k9kcv+3Vh6qKzj4R8Q7LrEA5pdNzGQpsaLYilSu6L0swYMRG8fXt78Zu6m3UE70Rh+H5RuKLxHCx2rMDEnw026UmwxA+L6UTTua0Cgympfe8Cxi5V3FYrGYW5fu6QR6/zV3x65cJyoy+5ii+A8IdBmYAnyIog1blsAieWoIm4zn/G8ObV902iP0ilRXOI/629I6j9K0qA24knMaQZUSmcVJbbrRz8I8G+YqH/Dri9AR5EGgblhgCDmaXg/Ot60ACQyjof5rc8G5ltYgaEK3VTXJLYaQMrSdAIMk9BWvw2IHChnZlfE3rb22tGItq691yehDQfmKWfTo3A4mgt2EyZ0JWHiPmKcDWYXnjhr65ChTCtlVlMNf2Elfj0Gh2kmtNZ5Yw1x8PasX3y5HdnS5ma7BtqFkzl1uZvQEUI6F/zI/mV+8dXk0OvIz4hLzLjbqqHurbHdOXs2Kd9j5rPpQOD4PgDdsdpiWVLuGNxka/8AC8oASw8mbu+VWXQ2HsiVOur9I3j3MKYa3ny5iSF02zETBI29K5zxXmK5im75gDZRtVjzpxexdsWLVhSDhywuPsLkOUtvv3jlWc2+tZZW71FTSrX7mUGoZjn0himg8YuoPtU6mmYsd0/31q4GDG3O+oiPwlythytx822W2xlW09DWKw5o+xfiD4GaragYSunbK4nX3vqpGZgJ2BIB+pqShfs/xWHxr4oXLau47LRlBhMkHLP+8GhOYcfY4dcKi92lomAgbNcsNEhD1ZCAYPQ6Um2kcJvH6kDVL5mwj+5ZW/8ANterfpoy5ei9H/t/k1ZHhvONq8yXACqIzST5rH8VYW+YbV3E/wBNs47KO6DM9pP5U5SSlPPvM7UoLL/1LstJmvb93KsyPc/lNAYnEXFUFEALMqgNv3usUccMFAkZj+Jisjz8wKrp6931NJ1NwUbFlQ2LnRBJ8areKWrxUw4UmrY5UMZwrHUA6LDbCeh0oG5g7rtquVRuxYR7RvTd92wbUHMzqaS53N1KXl7lVzdNy7f1tspAiQQR18B0rT4plTUQoJYHaN9IqfCWcghSR4tsW8/IeVUPNYBssAwVgJBPXyqVYKPrPMsw3nCznnOBnG3p8R+laVVmJxDO5Z/iMTIPgBSqvMaBwMSxXHDxqYYsdaP4pwJ7TRessnnHdPmGFVx4ah+EwfJv5pQgDgxjuXfLnGLFlmuXA7ONLYUCFBGraneaVziuFLFvupuuZJa9czT7KKoH4Yw1V/mBUJtXV6A+lQFBPBlw7AYlxiOLXSSLaWrKsVYhFEBl2ZSdQamxnE7l0qxyLcUyLiKUbXcHIYPT5Vn/AL8w+JWHtRFriSnrRDuXkQec9yztcQxFtGtq9wI05lS4QGn4pB8eutBdoBuhH/x/cTThiR41L958/rTSa6xOSAYI0qZX4nEqQ+o1VY6agnxoUa1d9pO4B9RUbWLR3tgemn5UGy8OxYjEKowADAEpYk90+35ijf8AD0/CWX3n86jfg87OPcUPepjQtG0jEBsiiLRpzcJubyp96auBuj8IPuKvuH5g632w7g2OxGGvDE4dgG1UqdmX4YI67Um4v2jMmLsf0mYsCgIa0x3ZSSZBOpU715hCyLDq25MgSNTPSnXsWmU94DQ76fnQ/Ob7fSMfx63+sHmF2+D3LVhltf1ldu46R+KBDA6oZ0g1Z8l8Jv4S8z3UVc6kAFh5HULJqG3aV8hABJKbR4r4elau1glRc2UADr7eNXpYuCDE9UgQ5B6AltZx0wxIIWYCgxMRMtvHkOtVdjEmWbMRJAIncMYNMPGUCEKC5M7aDp+I+lUxe6wK5ggMfDqdNdzp9KN51VSFc8zMNVljZ9Jc8QvCCJEdSx0+u9Q4fiFm0O6GuHwQGJ9WgD2qrGEWZaXPi5LH66UQHrGOqw24czRFA27cyTGcYxNzRcthfLv3D7nur7Cg7fD0BzNLv1Z+8frt7UQa8JoNmpsfuFSlK+hMJzIf+qu+o/StKmcy/wDqrvqP0rSrcq+wfAizYyZssHzndUZfjHgwH/7UlzmWzcP9XCo3moAP0FKlTw+ruCbjqS4QYJzJsN6SI+U1W8awtkFXsKyKxYFSZ2G4101pUqFfWvlk4lqnbd3KtrQqC5w9G3UUqVYodh6x4gQZuEgfCxFD37LIJkEe80qVMo5PcERIrONnxopb9KlRGAzKxwxNSJiK8pUMgTwMmGJPjT0xZ/uaVKo2iWkq4qn9qG3E15SofUiN+525kIAfKR+Rr25Zcx/Wu6bAuWHyNe0qjzGA4MIQCOZOmJxAGl1T/wAra/tUjcZvIO8tto6jMD+9KlUhFYZIlAxBwJFa5zQmDbYHyII/arfC49bmwI9QP5pUqHbp616EJuJhJmvJpUqz2GDxLTB8yT95ueo/SKVKlXQ1fYPiKN2Z/9k="/>
          <p:cNvSpPr>
            <a:spLocks noChangeAspect="1" noChangeArrowheads="1"/>
          </p:cNvSpPr>
          <p:nvPr/>
        </p:nvSpPr>
        <p:spPr bwMode="auto">
          <a:xfrm>
            <a:off x="63500" y="-455613"/>
            <a:ext cx="1552575" cy="93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2782" name="Picture 4" descr="http://mermalair.sbmania.net/mr.%20and%20mrs.%20squarepant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3103563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638800" y="27432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Aunt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2981515" y="43907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Fellow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28600" y="5334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If SpongeBob’s aunt described in #7 wanted children with long noses, what type of fellow would she need to marry in order to give her the best chances?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pic>
        <p:nvPicPr>
          <p:cNvPr id="33795" name="Picture 2" descr="http://t1.gstatic.com/images?q=tbn:ANd9GcQq6zKyp2CiLjj55wRHGgaSnV6Jh0sTjveokuG3gEZMH7kal3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76400"/>
            <a:ext cx="19812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228600" y="533400"/>
            <a:ext cx="8229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If SpongeBob’s aunt described in #7 wanted children with long noses, what type of fellow would she need to marry in order to give her the best chances? </a:t>
            </a:r>
          </a:p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Homozygous dominant LL = 100%, Heterozygous = 50% chance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419600" y="39624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098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72200" y="35814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Aunt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19812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Aunt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809374" y="34001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Fellow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3591115" y="511511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Fellow</a:t>
            </a:r>
          </a:p>
        </p:txBody>
      </p:sp>
      <p:pic>
        <p:nvPicPr>
          <p:cNvPr id="34843" name="Picture 2" descr="http://t1.gstatic.com/images?q=tbn:ANd9GcQq6zKyp2CiLjj55wRHGgaSnV6Jh0sTjveokuG3gEZMH7kal3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0"/>
            <a:ext cx="16002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33400" y="9906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________________ Yy ________________ yy ________________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________________ Ss ________________ ss ________________</a:t>
            </a:r>
          </a:p>
        </p:txBody>
      </p:sp>
      <p:pic>
        <p:nvPicPr>
          <p:cNvPr id="5123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7620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blue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–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–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round</a:t>
            </a:r>
          </a:p>
        </p:txBody>
      </p:sp>
      <p:pic>
        <p:nvPicPr>
          <p:cNvPr id="6147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09600" y="15240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_______________ Short = _______________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_____________ Yellow body = </a:t>
            </a:r>
            <a:r>
              <a:rPr lang="en-US" sz="2000" b="1">
                <a:latin typeface="Calibri" pitchFamily="34" charset="0"/>
              </a:rPr>
              <a:t>_________________</a:t>
            </a:r>
            <a:endParaRPr lang="en-US" sz="2000">
              <a:latin typeface="Calibri" pitchFamily="34" charset="0"/>
            </a:endParaRPr>
          </a:p>
        </p:txBody>
      </p:sp>
      <p:pic>
        <p:nvPicPr>
          <p:cNvPr id="7171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4478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	Short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	Yellow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</a:p>
        </p:txBody>
      </p:sp>
      <p:pic>
        <p:nvPicPr>
          <p:cNvPr id="8195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763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for his 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result if 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HINT: Read question #2!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square shape?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round shape? ____ out of ____ or ____%</a:t>
            </a:r>
          </a:p>
        </p:txBody>
      </p:sp>
      <p:pic>
        <p:nvPicPr>
          <p:cNvPr id="9219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62388"/>
            <a:ext cx="22860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763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for his 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result if 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HINT: Read question #2!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 or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, square, round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 What are the chances of a child with a square shape? 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 out of 4 or 50 %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 What are the chances of a child with a round shape?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 out of 4 or 50 %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657600"/>
          <a:ext cx="5181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53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657600"/>
            <a:ext cx="2286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SpongeBob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656975" y="4893398"/>
            <a:ext cx="232366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SpongeSusie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2762</Words>
  <Application>Microsoft Office PowerPoint</Application>
  <PresentationFormat>On-screen Show (4:3)</PresentationFormat>
  <Paragraphs>414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SpongeBob Genetics 1 &amp;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SpongeBob Genetics</dc:title>
  <dc:creator>Liz</dc:creator>
  <cp:lastModifiedBy>Pearce, Cam</cp:lastModifiedBy>
  <cp:revision>53</cp:revision>
  <dcterms:created xsi:type="dcterms:W3CDTF">2011-10-13T01:16:10Z</dcterms:created>
  <dcterms:modified xsi:type="dcterms:W3CDTF">2018-10-10T17:40:23Z</dcterms:modified>
</cp:coreProperties>
</file>